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C0D1E5-B922-419F-8605-852BF85BF3B6}">
  <a:tblStyle styleId="{C5C0D1E5-B922-419F-8605-852BF85BF3B6}"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6061389-5AA7-48C8-98E3-ECA9151E971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0.jpg"/><Relationship Id="rId5" Type="http://schemas.openxmlformats.org/officeDocument/2006/relationships/image" Target="../media/image65.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2.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codepen.io/anon/pen/BYyGKd/" TargetMode="External"/><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6.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9.gif"/><Relationship Id="rId5" Type="http://schemas.openxmlformats.org/officeDocument/2006/relationships/image" Target="../media/image40.png"/><Relationship Id="rId6"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getbootstrap.com/css/#type" TargetMode="External"/><Relationship Id="rId5" Type="http://schemas.openxmlformats.org/officeDocument/2006/relationships/image" Target="../media/image50.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4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45.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73.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6.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0.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26.png"/><Relationship Id="rId5" Type="http://schemas.openxmlformats.org/officeDocument/2006/relationships/image" Target="../media/image77.png"/><Relationship Id="rId6"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{C5C0D1E5-B922-419F-8605-852BF85BF3B6}</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{86061389-5AA7-48C8-98E3-ECA9151E971F}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{86061389-5AA7-48C8-98E3-ECA9151E971F}</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